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4" r:id="rId7"/>
    <p:sldId id="271" r:id="rId8"/>
    <p:sldId id="262" r:id="rId9"/>
    <p:sldId id="263" r:id="rId10"/>
    <p:sldId id="272" r:id="rId11"/>
    <p:sldId id="265" r:id="rId12"/>
    <p:sldId id="266" r:id="rId13"/>
    <p:sldId id="269" r:id="rId14"/>
    <p:sldId id="267" r:id="rId15"/>
    <p:sldId id="268" r:id="rId16"/>
    <p:sldId id="270" r:id="rId17"/>
    <p:sldId id="25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946C5-BCAB-4CCD-BBFE-00D5C513D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3406" y="499534"/>
            <a:ext cx="10294951" cy="2565400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CS472(WAP) Final Project </a:t>
            </a:r>
            <a:br>
              <a:rPr lang="en-US" sz="6600" dirty="0"/>
            </a:br>
            <a:r>
              <a:rPr lang="en-US" sz="6600" dirty="0"/>
              <a:t>Online Restaurant : “PogoCafe”</a:t>
            </a:r>
            <a:endParaRPr lang="de-DE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46EE25-4059-4B5D-A507-C27763AEC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8913" y="3395133"/>
            <a:ext cx="4334932" cy="296333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3200" dirty="0"/>
              <a:t>By:</a:t>
            </a:r>
          </a:p>
          <a:p>
            <a:pPr algn="l"/>
            <a:r>
              <a:rPr lang="en-US" sz="3200" dirty="0"/>
              <a:t>Romuald Pogo</a:t>
            </a:r>
          </a:p>
          <a:p>
            <a:pPr algn="l"/>
            <a:r>
              <a:rPr lang="de-DE" sz="3200" dirty="0"/>
              <a:t>Rustem Bayetov</a:t>
            </a:r>
          </a:p>
          <a:p>
            <a:pPr algn="l"/>
            <a:r>
              <a:rPr lang="de-DE" sz="3200" dirty="0"/>
              <a:t>Saju Ahmad</a:t>
            </a:r>
          </a:p>
          <a:p>
            <a:pPr algn="l"/>
            <a:r>
              <a:rPr lang="de-DE" sz="3200" dirty="0"/>
              <a:t>John Styves Vallon</a:t>
            </a:r>
          </a:p>
        </p:txBody>
      </p:sp>
    </p:spTree>
    <p:extLst>
      <p:ext uri="{BB962C8B-B14F-4D97-AF65-F5344CB8AC3E}">
        <p14:creationId xmlns:p14="http://schemas.microsoft.com/office/powerpoint/2010/main" val="2008444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C4A6-7B36-4CAA-A1C7-10FBDAD6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6501D-21B2-4A98-A05D-B2DD92466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A158E-0384-4DD7-8233-E8FB94525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6" y="1766887"/>
            <a:ext cx="106394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9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2D30-8C98-4160-807F-0775BF3B8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59DB5-0912-451A-B310-93E418715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B43B4-0C37-42CF-99B2-EB5427D87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26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0F76C-9C70-476F-ABEA-3754B325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29FF8-15EE-4A65-87FC-1EB635373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D34D2-2B89-4CD0-B7B0-D1DD13B38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9" y="0"/>
            <a:ext cx="12124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72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9B7D5-89DF-42CB-8DF3-DE7B03997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51177-6611-4BBE-B0C8-524A8F7CB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207FF-F006-44E9-9F2F-146E07D31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5" y="1338262"/>
            <a:ext cx="60388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87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988-1DC3-4231-9477-C1A52C8A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AC74B-C202-418F-AAC6-FD572933D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A1DE3-49F0-4E77-87C1-B8C6BEDED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9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432A2-3E55-42D5-976F-1D6AD7B68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1CF3-A725-4FE6-9291-E7D268D1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9074B9-F37F-4E25-B1CF-2235724B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1675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41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0D38-85B2-4DB7-ACBE-20C8C48B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C346B-A450-4DA7-8831-E8561E033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E430B-AEC3-4C3C-8185-2CA1A191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9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64376-7591-4521-AC7F-6B2E896C2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4175B-B26B-4F3F-B8B7-8942A4AE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414974"/>
            <a:ext cx="10018713" cy="3124201"/>
          </a:xfrm>
        </p:spPr>
        <p:txBody>
          <a:bodyPr/>
          <a:lstStyle/>
          <a:p>
            <a:r>
              <a:rPr lang="en-US" dirty="0"/>
              <a:t>Idea behind the project is to use the technologies we learned in our course.</a:t>
            </a:r>
          </a:p>
          <a:p>
            <a:r>
              <a:rPr lang="en-US" dirty="0"/>
              <a:t>We have tried to developed a market ready professional web application that can be used by any restaurant in the real world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740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47BB3-AD36-454D-9659-BE8C29998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 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0CAF6-E121-43D3-B146-8330943F7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application where people can order food and get it delivered to their 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1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A7B-953E-44F3-BB91-D336723F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or Technologies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8496D-15B5-44AE-9FB1-81C0A3CE9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874" y="1895956"/>
            <a:ext cx="9074193" cy="31242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IDE : IntelliJ</a:t>
            </a:r>
          </a:p>
          <a:p>
            <a:r>
              <a:rPr lang="en-US" dirty="0"/>
              <a:t>Type project : Maven Web Application</a:t>
            </a:r>
          </a:p>
          <a:p>
            <a:r>
              <a:rPr lang="en-US" dirty="0"/>
              <a:t>Server: Tomcat</a:t>
            </a:r>
          </a:p>
          <a:p>
            <a:r>
              <a:rPr lang="en-US" dirty="0"/>
              <a:t>Data base: Object Serialization</a:t>
            </a:r>
          </a:p>
          <a:p>
            <a:r>
              <a:rPr lang="en-US" dirty="0" err="1"/>
              <a:t>Subversioning</a:t>
            </a:r>
            <a:r>
              <a:rPr lang="en-US" dirty="0"/>
              <a:t>: Git</a:t>
            </a:r>
          </a:p>
          <a:p>
            <a:r>
              <a:rPr lang="en-US" dirty="0"/>
              <a:t>Project Management: Trello </a:t>
            </a:r>
          </a:p>
          <a:p>
            <a:r>
              <a:rPr lang="en-US" dirty="0"/>
              <a:t>Programming Language: JSP, Servlet, JavaScript(jQuery, Ajax), Bootstrap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B6D27-7675-4B74-B507-068083E0B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274" y="188520"/>
            <a:ext cx="1420837" cy="1420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CD7840-BD48-43F0-B526-20B81C8A6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438" y="1837958"/>
            <a:ext cx="1587715" cy="10977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AE39B-1606-45C7-B170-8CD33C46C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183" y="3267440"/>
            <a:ext cx="1291927" cy="1355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EBA208-3379-446A-9076-AB0FD69DD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246" y="1954005"/>
            <a:ext cx="1970153" cy="1313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C2B4A9-A621-47A9-BEAE-4652B9430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8503" y="4816315"/>
            <a:ext cx="1246540" cy="1355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F983EF-27CE-4A69-9ECB-C72D93AEF4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058" y="5791200"/>
            <a:ext cx="969868" cy="9725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D43501-2FC8-490B-9AA5-67C98350E9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7577" y="6172200"/>
            <a:ext cx="1717078" cy="527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64524A-41A7-402E-A586-8122509304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5263" y="6149213"/>
            <a:ext cx="1484309" cy="550184"/>
          </a:xfrm>
          <a:prstGeom prst="rect">
            <a:avLst/>
          </a:prstGeom>
        </p:spPr>
      </p:pic>
      <p:pic>
        <p:nvPicPr>
          <p:cNvPr id="1026" name="Picture 2" descr="Image result for tomcat server">
            <a:extLst>
              <a:ext uri="{FF2B5EF4-FFF2-40B4-BE49-F238E27FC236}">
                <a16:creationId xmlns:a16="http://schemas.microsoft.com/office/drawing/2014/main" id="{38EA0F8F-15F1-4E22-8381-49EE6074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516" y="3207472"/>
            <a:ext cx="1921362" cy="128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7B1D-2F76-49AC-A436-3897C744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D6325-614B-49EA-8A2F-6BE986F85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263" y="2666999"/>
            <a:ext cx="7249886" cy="3124201"/>
          </a:xfrm>
        </p:spPr>
        <p:txBody>
          <a:bodyPr/>
          <a:lstStyle/>
          <a:p>
            <a:r>
              <a:rPr lang="en-US" dirty="0"/>
              <a:t>Management of the time and handle the pressure</a:t>
            </a:r>
          </a:p>
          <a:p>
            <a:r>
              <a:rPr lang="en-US" dirty="0"/>
              <a:t>Choice of Tools</a:t>
            </a:r>
          </a:p>
          <a:p>
            <a:r>
              <a:rPr lang="en-US" dirty="0"/>
              <a:t>Synchronize project works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295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B4D8-AA9C-456E-B336-012B50F82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4CEC4-B92D-4C0A-BD76-CFA5AF414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687285"/>
            <a:ext cx="10018713" cy="3124201"/>
          </a:xfrm>
        </p:spPr>
        <p:txBody>
          <a:bodyPr/>
          <a:lstStyle/>
          <a:p>
            <a:r>
              <a:rPr lang="en-US" dirty="0"/>
              <a:t>Database Integration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6474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D9E0C-CB44-4A1C-A788-DBB56E58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368" y="2749731"/>
            <a:ext cx="10018713" cy="1752599"/>
          </a:xfrm>
        </p:spPr>
        <p:txBody>
          <a:bodyPr>
            <a:normAutofit/>
          </a:bodyPr>
          <a:lstStyle/>
          <a:p>
            <a:r>
              <a:rPr lang="en-US" sz="4800" dirty="0"/>
              <a:t>Project Demo Pictures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933233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B77B5-88D1-4A44-A839-78A00F1FD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14216-0812-47F5-87E4-545F8E7F3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7732B-866A-4D25-AAB6-C1551E9F6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495" y="0"/>
            <a:ext cx="3840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6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E3E1-9D35-42DC-93FD-D477D270C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7CDAF-2C2F-4AD8-A240-88C1982DD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28E63-F2B1-49F2-B498-D2F8379E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85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64A77-99A7-4A22-89CB-A83D024E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DAED6-245D-4CC4-B878-4EEA39622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74942-F87B-4652-B5CA-A7A0F5870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9" y="0"/>
            <a:ext cx="12124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656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133</Words>
  <Application>Microsoft Office PowerPoint</Application>
  <PresentationFormat>Widescreen</PresentationFormat>
  <Paragraphs>26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Corbel</vt:lpstr>
      <vt:lpstr>Parallax</vt:lpstr>
      <vt:lpstr>CS472(WAP) Final Project  Online Restaurant : “PogoCafe”</vt:lpstr>
      <vt:lpstr>Project Description </vt:lpstr>
      <vt:lpstr>Tools or Technologies</vt:lpstr>
      <vt:lpstr>Challenges</vt:lpstr>
      <vt:lpstr>Difficulties</vt:lpstr>
      <vt:lpstr>Project Demo Pictures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CS472(WAP) Final Project  Online Restaurant : “PogoCafe”</dc:title>
  <dc:creator>Admin</dc:creator>
  <cp:lastModifiedBy>Admin</cp:lastModifiedBy>
  <cp:revision>6</cp:revision>
  <dcterms:created xsi:type="dcterms:W3CDTF">2019-08-16T15:11:26Z</dcterms:created>
  <dcterms:modified xsi:type="dcterms:W3CDTF">2019-08-16T15:56:04Z</dcterms:modified>
</cp:coreProperties>
</file>